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3.jpeg"/><Relationship Id="rId7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png"/><Relationship Id="rId7" Type="http://schemas.openxmlformats.org/officeDocument/2006/relationships/audio" Target="../media/audio2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860776" cy="17407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Составили: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Дятлова Т.В.,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Дорохина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С.В., воспитатели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Шмоткина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А.И. учитель-логопед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137369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Муниципальное  бюджетное дошкольное образовательное учреждение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детский сад №15 «</a:t>
            </a:r>
            <a:r>
              <a:rPr lang="ru-RU" sz="1400" dirty="0" err="1" smtClean="0">
                <a:solidFill>
                  <a:schemeClr val="tx1"/>
                </a:solidFill>
              </a:rPr>
              <a:t>Дюймовочка</a:t>
            </a:r>
            <a:r>
              <a:rPr lang="ru-RU" sz="1400" dirty="0" smtClean="0">
                <a:solidFill>
                  <a:schemeClr val="tx1"/>
                </a:solidFill>
              </a:rPr>
              <a:t>» </a:t>
            </a:r>
            <a:r>
              <a:rPr lang="ru-RU" sz="1400" dirty="0" err="1" smtClean="0">
                <a:solidFill>
                  <a:schemeClr val="tx1"/>
                </a:solidFill>
              </a:rPr>
              <a:t>Старооскольского</a:t>
            </a:r>
            <a:r>
              <a:rPr lang="ru-RU" sz="1400" dirty="0" smtClean="0">
                <a:solidFill>
                  <a:schemeClr val="tx1"/>
                </a:solidFill>
              </a:rPr>
              <a:t> городского округа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1658330"/>
            <a:ext cx="8229600" cy="1470025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здесь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8909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 descr="https://image.shutterstock.com/shutterstock/photos/174266690/display_1500/stock-photo-service-girl-in-a-beauty-salon-at-the-hairdresser-raster-version-174266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861048"/>
            <a:ext cx="2232248" cy="266429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195275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861048"/>
            <a:ext cx="2071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276872"/>
            <a:ext cx="2009081" cy="25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1619672" y="4653136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3779912" y="6165304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8" name="верно.wav"/>
            </a:hlinkClick>
          </p:cNvPr>
          <p:cNvSpPr/>
          <p:nvPr/>
        </p:nvSpPr>
        <p:spPr>
          <a:xfrm>
            <a:off x="6300192" y="6093296"/>
            <a:ext cx="504057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8388424" y="45091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jungleworks.com/wp-content/uploads/2022/01/shutterstock_602529704-1024x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7738"/>
            <a:ext cx="5760640" cy="3263270"/>
          </a:xfrm>
          <a:prstGeom prst="rect">
            <a:avLst/>
          </a:prstGeom>
          <a:noFill/>
        </p:spPr>
      </p:pic>
      <p:pic>
        <p:nvPicPr>
          <p:cNvPr id="96262" name="Picture 6" descr="https://kartinkin.net/uploads/posts/2022-03/1646490607_13-kartinkin-net-p-avtomekhanik-kartinki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746" y="1700808"/>
            <a:ext cx="2232248" cy="2865613"/>
          </a:xfrm>
          <a:prstGeom prst="rect">
            <a:avLst/>
          </a:prstGeom>
          <a:noFill/>
        </p:spPr>
      </p:pic>
      <p:pic>
        <p:nvPicPr>
          <p:cNvPr id="7" name="Picture 4" descr="https://pickimage.ru/wp-content/uploads/images/detskie/Builderprofession/stroitel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2270750" cy="3123904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134" y="3766175"/>
            <a:ext cx="2016224" cy="273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kartinkin.net/uploads/posts/2022-03/1646856088_71-kartinkin-net-p-fermer-kartinki-7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022" y="1499386"/>
            <a:ext cx="1988021" cy="3096343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noaction" highlightClick="1">
              <a:snd r:embed="rId7" name="верно.wav"/>
            </a:hlinkClick>
          </p:cNvPr>
          <p:cNvSpPr/>
          <p:nvPr/>
        </p:nvSpPr>
        <p:spPr>
          <a:xfrm>
            <a:off x="8532440" y="4293096"/>
            <a:ext cx="465554" cy="2733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6156176" y="6093296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3707904" y="6165304"/>
            <a:ext cx="576064" cy="3384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1547664" y="4293096"/>
            <a:ext cx="504056" cy="2733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208912" cy="51830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: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закрепить знания детей о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представителях различных профессий, совершенствовать умение соотносить человека определенной профессии с местом работы, обосновывать свой выбор. Развивать речь, мышление, память.</a:t>
            </a:r>
          </a:p>
          <a:p>
            <a:pPr algn="ctr">
              <a:buNone/>
            </a:pPr>
            <a:endParaRPr lang="ru-RU" dirty="0" smtClean="0"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Ход игры</a:t>
            </a:r>
          </a:p>
          <a:p>
            <a:pPr algn="just">
              <a:buNone/>
            </a:pPr>
            <a:r>
              <a:rPr lang="ru-RU" dirty="0" smtClean="0">
                <a:latin typeface="+mj-lt"/>
              </a:rPr>
              <a:t>           </a:t>
            </a:r>
            <a:r>
              <a:rPr lang="ru-RU" sz="2400" dirty="0" smtClean="0">
                <a:latin typeface="+mj-lt"/>
              </a:rPr>
              <a:t>Ребёнку предлагается определить кто из предложенных на картинке людей работает в данном учреждении, объяснить почему он сделал данный выбор.  Выбор производится нажатием красной кнопки. Если ответ верный, то звуковой сигнал будет победным     ,за каждым неверным ответом прозвучит сигнал разочарования       </a:t>
            </a:r>
            <a:r>
              <a:rPr lang="ru-RU" dirty="0" smtClean="0">
                <a:latin typeface="+mj-lt"/>
              </a:rPr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Управляющая кнопка: в конец 3">
            <a:hlinkClick r:id="" action="ppaction://noaction" highlightClick="1">
              <a:snd r:embed="rId2" name="верно.wav"/>
            </a:hlinkClick>
          </p:cNvPr>
          <p:cNvSpPr/>
          <p:nvPr/>
        </p:nvSpPr>
        <p:spPr>
          <a:xfrm>
            <a:off x="6804248" y="5157192"/>
            <a:ext cx="360040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" action="ppaction://noaction" highlightClick="1">
              <a:snd r:embed="rId3" name="неверно музыка.wav"/>
            </a:hlinkClick>
          </p:cNvPr>
          <p:cNvSpPr/>
          <p:nvPr/>
        </p:nvSpPr>
        <p:spPr>
          <a:xfrm>
            <a:off x="7740352" y="5517232"/>
            <a:ext cx="360040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67544" y="332657"/>
            <a:ext cx="82296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Игровые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правила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вр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99" y="2711912"/>
            <a:ext cx="1984911" cy="2553292"/>
          </a:xfrm>
          <a:prstGeom prst="rect">
            <a:avLst/>
          </a:prstGeom>
          <a:noFill/>
        </p:spPr>
      </p:pic>
      <p:pic>
        <p:nvPicPr>
          <p:cNvPr id="28674" name="Picture 2" descr="https://www.odbtomsk.ru/images/news/2018/06-03/pos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845193" cy="34966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33056"/>
            <a:ext cx="2088232" cy="26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2071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12976"/>
            <a:ext cx="195275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noaction" highlightClick="1">
              <a:snd r:embed="rId7" name="верно.wav"/>
            </a:hlinkClick>
          </p:cNvPr>
          <p:cNvSpPr/>
          <p:nvPr/>
        </p:nvSpPr>
        <p:spPr>
          <a:xfrm>
            <a:off x="1706434" y="4941168"/>
            <a:ext cx="436271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3995936" y="6309320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6499190" y="6309320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8532440" y="5548318"/>
            <a:ext cx="440591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ligapechati.ru/wp-content/uploads/2020/03/%D0%BC%D0%B0%D0%B3%D0%B0%D0%B7%D0%B8%D0%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732919" cy="354968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140968"/>
            <a:ext cx="232846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3217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2240056" cy="28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05064"/>
            <a:ext cx="2065060" cy="26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755576" y="4005064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3180676" y="6387440"/>
            <a:ext cx="504056" cy="283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5868144" y="6378359"/>
            <a:ext cx="511864" cy="283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noaction" highlightClick="1">
              <a:snd r:embed="rId8" name="верно.wav"/>
            </a:hlinkClick>
          </p:cNvPr>
          <p:cNvSpPr/>
          <p:nvPr/>
        </p:nvSpPr>
        <p:spPr>
          <a:xfrm>
            <a:off x="8532440" y="5833436"/>
            <a:ext cx="45625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image.shutterstock.com/shutterstock/photos/174266690/display_1500/stock-photo-service-girl-in-a-beauty-salon-at-the-hairdresser-raster-version-174266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564904"/>
            <a:ext cx="2160240" cy="2808312"/>
          </a:xfrm>
          <a:prstGeom prst="rect">
            <a:avLst/>
          </a:prstGeom>
          <a:noFill/>
        </p:spPr>
      </p:pic>
      <p:pic>
        <p:nvPicPr>
          <p:cNvPr id="2050" name="Picture 2" descr="https://avatars.dzeninfra.ru/get-zen_doc/4387796/pub_62ea5f511745137525baa544_62ea61675aea8202f0ab62a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4968552" cy="3310298"/>
          </a:xfrm>
          <a:prstGeom prst="rect">
            <a:avLst/>
          </a:prstGeom>
          <a:noFill/>
        </p:spPr>
      </p:pic>
      <p:pic>
        <p:nvPicPr>
          <p:cNvPr id="2052" name="Picture 4" descr="https://i.pinimg.com/originals/75/3b/4c/753b4c95a7f44470f789efff7d908e4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2025993" cy="3068960"/>
          </a:xfrm>
          <a:prstGeom prst="rect">
            <a:avLst/>
          </a:prstGeom>
          <a:noFill/>
        </p:spPr>
      </p:pic>
      <p:pic>
        <p:nvPicPr>
          <p:cNvPr id="6" name="Picture 6" descr="https://kartinkin.net/uploads/posts/2022-03/1646490607_13-kartinkin-net-p-avtomekhanik-kartinki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73016"/>
            <a:ext cx="2232248" cy="2865613"/>
          </a:xfrm>
          <a:prstGeom prst="rect">
            <a:avLst/>
          </a:prstGeom>
          <a:noFill/>
        </p:spPr>
      </p:pic>
      <p:pic>
        <p:nvPicPr>
          <p:cNvPr id="8" name="Picture 4" descr="https://kartinkin.net/uploads/posts/2022-03/1646856088_71-kartinkin-net-p-fermer-kartinki-7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73016"/>
            <a:ext cx="1949533" cy="3036397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noaction" highlightClick="1">
              <a:snd r:embed="rId7" name="верно.wav"/>
            </a:hlinkClick>
          </p:cNvPr>
          <p:cNvSpPr/>
          <p:nvPr/>
        </p:nvSpPr>
        <p:spPr>
          <a:xfrm>
            <a:off x="1619672" y="5193196"/>
            <a:ext cx="576064" cy="324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4211959" y="6127772"/>
            <a:ext cx="556739" cy="3108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6372200" y="6127772"/>
            <a:ext cx="576064" cy="3108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8388424" y="504829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123\Desktop\1648503562_1-kartinkin-net-p-shkola-multyashnie-kartin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248472" cy="37062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065060" cy="26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23\Desktop\вра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1984911" cy="255329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195275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04864"/>
            <a:ext cx="20769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noaction" highlightClick="1">
              <a:snd r:embed="rId7" name="верно.wav"/>
            </a:hlinkClick>
          </p:cNvPr>
          <p:cNvSpPr/>
          <p:nvPr/>
        </p:nvSpPr>
        <p:spPr>
          <a:xfrm>
            <a:off x="1814154" y="4496524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3995936" y="6314654"/>
            <a:ext cx="472743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6299230" y="6314654"/>
            <a:ext cx="440591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8449146" y="4725144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kartinkin.net/uploads/posts/2022-03/1647858550_19-kartinkin-net-p-kartinki-ferm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435" y="205401"/>
            <a:ext cx="4464496" cy="3348372"/>
          </a:xfrm>
          <a:prstGeom prst="rect">
            <a:avLst/>
          </a:prstGeom>
          <a:noFill/>
        </p:spPr>
      </p:pic>
      <p:pic>
        <p:nvPicPr>
          <p:cNvPr id="93188" name="Picture 4" descr="https://kartinkin.net/uploads/posts/2022-03/1646856088_71-kartinkin-net-p-fermer-kartinki-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92896"/>
            <a:ext cx="2088232" cy="3252421"/>
          </a:xfrm>
          <a:prstGeom prst="rect">
            <a:avLst/>
          </a:prstGeom>
          <a:noFill/>
        </p:spPr>
      </p:pic>
      <p:pic>
        <p:nvPicPr>
          <p:cNvPr id="6" name="Picture 4" descr="https://pickimage.ru/wp-content/uploads/images/detskie/Builderprofession/stroitel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2232248" cy="307093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2921" y="3789040"/>
            <a:ext cx="23592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i.pinimg.com/originals/75/3b/4c/753b4c95a7f44470f789efff7d908e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867" y="2708920"/>
            <a:ext cx="1859544" cy="281682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1619672" y="5108484"/>
            <a:ext cx="576064" cy="3367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3419872" y="6165304"/>
            <a:ext cx="576064" cy="3215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6084168" y="6165304"/>
            <a:ext cx="576064" cy="3215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noaction" highlightClick="1">
              <a:snd r:embed="rId8" name="верно.wav"/>
            </a:hlinkClick>
          </p:cNvPr>
          <p:cNvSpPr/>
          <p:nvPr/>
        </p:nvSpPr>
        <p:spPr>
          <a:xfrm>
            <a:off x="8028384" y="530120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kartinkin.net/uploads/posts/2022-03/1646490607_13-kartinkin-net-p-avtomekhanik-kartink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7994" y="2619151"/>
            <a:ext cx="2176155" cy="3081637"/>
          </a:xfrm>
          <a:prstGeom prst="rect">
            <a:avLst/>
          </a:prstGeom>
          <a:noFill/>
        </p:spPr>
      </p:pic>
      <p:pic>
        <p:nvPicPr>
          <p:cNvPr id="92166" name="Picture 6" descr="https://fb.ru/misc/i/gallery/44541/3136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1012"/>
            <a:ext cx="4752528" cy="331671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2016224" cy="259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kartinkin.net/uploads/posts/2022-03/1646856088_71-kartinkin-net-p-fermer-kartinki-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1876311" cy="292235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9040"/>
            <a:ext cx="2009081" cy="25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1403648" y="4869160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8" name="верно.wav"/>
            </a:hlinkClick>
          </p:cNvPr>
          <p:cNvSpPr/>
          <p:nvPr/>
        </p:nvSpPr>
        <p:spPr>
          <a:xfrm>
            <a:off x="3851920" y="5949280"/>
            <a:ext cx="483167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>
            <a:off x="6012161" y="594928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noaction" highlightClick="1">
              <a:snd r:embed="rId7" name="неверно музыка.wav"/>
            </a:hlinkClick>
          </p:cNvPr>
          <p:cNvSpPr/>
          <p:nvPr/>
        </p:nvSpPr>
        <p:spPr>
          <a:xfrm flipV="1">
            <a:off x="8517409" y="5340748"/>
            <a:ext cx="510659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bigfoto.name/uploads/posts/2022-03/thumbs/1646572601_19-bigfoto-name-p-stroitelstvo-dlya-dete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42" y="260648"/>
            <a:ext cx="5022016" cy="3769272"/>
          </a:xfrm>
          <a:prstGeom prst="rect">
            <a:avLst/>
          </a:prstGeom>
          <a:noFill/>
        </p:spPr>
      </p:pic>
      <p:pic>
        <p:nvPicPr>
          <p:cNvPr id="95236" name="Picture 4" descr="https://pickimage.ru/wp-content/uploads/images/detskie/Builderprofession/stroitel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54878"/>
            <a:ext cx="1999022" cy="2750084"/>
          </a:xfrm>
          <a:prstGeom prst="rect">
            <a:avLst/>
          </a:prstGeom>
          <a:noFill/>
        </p:spPr>
      </p:pic>
      <p:pic>
        <p:nvPicPr>
          <p:cNvPr id="7" name="Picture 4" descr="https://i.pinimg.com/originals/75/3b/4c/753b4c95a7f44470f789efff7d908e4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685" y="4029920"/>
            <a:ext cx="1661829" cy="251732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2213" y="2916822"/>
            <a:ext cx="1920296" cy="247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s://image.shutterstock.com/shutterstock/photos/174266690/display_1500/stock-photo-service-girl-in-a-beauty-salon-at-the-hairdresser-raster-version-174266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450" y="4029920"/>
            <a:ext cx="2088232" cy="259228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noaction" highlightClick="1">
              <a:snd r:embed="rId7" name="верно.wav"/>
            </a:hlinkClick>
          </p:cNvPr>
          <p:cNvSpPr/>
          <p:nvPr/>
        </p:nvSpPr>
        <p:spPr>
          <a:xfrm>
            <a:off x="1619672" y="5085184"/>
            <a:ext cx="536770" cy="3197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3635896" y="6165304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6228184" y="6237312"/>
            <a:ext cx="527498" cy="3099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>
              <a:snd r:embed="rId8" name="неверно музыка.wav"/>
            </a:hlinkClick>
          </p:cNvPr>
          <p:cNvSpPr/>
          <p:nvPr/>
        </p:nvSpPr>
        <p:spPr>
          <a:xfrm>
            <a:off x="8388424" y="5013176"/>
            <a:ext cx="504056" cy="2754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</TotalTime>
  <Words>25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Муниципальное  бюджетное дошкольное образовательное учреждение   детский сад №15 «Дюймовочка» Старооскольского городского округа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здесь работает?</dc:title>
  <dc:creator>123</dc:creator>
  <cp:lastModifiedBy>123</cp:lastModifiedBy>
  <cp:revision>30</cp:revision>
  <dcterms:created xsi:type="dcterms:W3CDTF">2023-01-06T07:47:34Z</dcterms:created>
  <dcterms:modified xsi:type="dcterms:W3CDTF">2023-04-17T08:14:50Z</dcterms:modified>
</cp:coreProperties>
</file>