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8504-88E1-41A2-B610-6DF355BA7237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63D5BC6-49DD-4F2D-8364-E277E3DB80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8504-88E1-41A2-B610-6DF355BA7237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5BC6-49DD-4F2D-8364-E277E3DB8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8504-88E1-41A2-B610-6DF355BA7237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5BC6-49DD-4F2D-8364-E277E3DB8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8504-88E1-41A2-B610-6DF355BA7237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5BC6-49DD-4F2D-8364-E277E3DB80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8504-88E1-41A2-B610-6DF355BA7237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D63D5BC6-49DD-4F2D-8364-E277E3DB8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8504-88E1-41A2-B610-6DF355BA7237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5BC6-49DD-4F2D-8364-E277E3DB80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8504-88E1-41A2-B610-6DF355BA7237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5BC6-49DD-4F2D-8364-E277E3DB80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8504-88E1-41A2-B610-6DF355BA7237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5BC6-49DD-4F2D-8364-E277E3DB8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8504-88E1-41A2-B610-6DF355BA7237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5BC6-49DD-4F2D-8364-E277E3DB8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8504-88E1-41A2-B610-6DF355BA7237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5BC6-49DD-4F2D-8364-E277E3DB80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8504-88E1-41A2-B610-6DF355BA7237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D63D5BC6-49DD-4F2D-8364-E277E3DB80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AC8504-88E1-41A2-B610-6DF355BA7237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63D5BC6-49DD-4F2D-8364-E277E3DB8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8352" y="3105122"/>
            <a:ext cx="10058400" cy="3548896"/>
          </a:xfrm>
        </p:spPr>
        <p:txBody>
          <a:bodyPr>
            <a:normAutofit/>
          </a:bodyPr>
          <a:lstStyle/>
          <a:p>
            <a:pPr algn="ctr"/>
            <a:endParaRPr lang="ru-RU" sz="2000" b="1" dirty="0" smtClean="0">
              <a:latin typeface="+mn-lt"/>
            </a:endParaRPr>
          </a:p>
          <a:p>
            <a:pPr algn="ctr"/>
            <a:endParaRPr lang="ru-RU" sz="2000" b="1" dirty="0" smtClean="0">
              <a:latin typeface="+mn-lt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solidFill>
                <a:schemeClr val="tx1"/>
              </a:solidFill>
              <a:latin typeface="+mj-lt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Составили: Дятлова Т.в.,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дорохина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с.в., воспитатели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Шмоткина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а.и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., учитель-логопед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B1C21C2-D823-E1BA-4A0D-7EC19499C124}"/>
              </a:ext>
            </a:extLst>
          </p:cNvPr>
          <p:cNvSpPr/>
          <p:nvPr/>
        </p:nvSpPr>
        <p:spPr>
          <a:xfrm>
            <a:off x="2588456" y="1683091"/>
            <a:ext cx="73421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Игра 2</a:t>
            </a:r>
          </a:p>
          <a:p>
            <a:pPr algn="ctr"/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Кто  </a:t>
            </a:r>
            <a:r>
              <a:rPr lang="ru-RU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что  </a:t>
            </a:r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делает?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942962" y="415847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ru-RU" sz="1400" i="0" u="none" strike="noStrike" kern="1200" cap="all" spc="2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Муниципальное</a:t>
            </a:r>
            <a:r>
              <a:rPr kumimoji="0" lang="ru-RU" sz="1400" i="0" u="none" strike="noStrike" kern="1200" cap="all" spc="20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бюджетное дошкольное образовательное учреждение </a:t>
            </a:r>
          </a:p>
          <a:p>
            <a:pPr marL="0" marR="0" lvl="0" indent="0" algn="ctr" defTabSz="914400" rtl="0" eaLnBrk="1" fontAlgn="auto" latinLnBrk="0" hangingPunct="1"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ru-RU" sz="1400" i="0" u="none" strike="noStrike" kern="1200" cap="all" spc="20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детский сад №15 «Дюймовочка»  </a:t>
            </a:r>
            <a:r>
              <a:rPr kumimoji="0" lang="ru-RU" sz="1400" i="0" u="none" strike="noStrike" kern="1200" cap="all" spc="20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СтарооскольскОго</a:t>
            </a:r>
            <a:r>
              <a:rPr kumimoji="0" lang="ru-RU" sz="1400" i="0" u="none" strike="noStrike" kern="1200" cap="all" spc="20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городского округа</a:t>
            </a:r>
            <a:endParaRPr kumimoji="0" lang="ru-RU" sz="1400" i="0" u="none" strike="noStrike" kern="1200" cap="all" spc="2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39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BEC98EC-D96C-B884-4A4C-C8CBCDBC2D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0302" y="2708647"/>
            <a:ext cx="856473" cy="789831"/>
          </a:xfrm>
          <a:prstGeom prst="rect">
            <a:avLst/>
          </a:prstGeom>
        </p:spPr>
      </p:pic>
      <p:pic>
        <p:nvPicPr>
          <p:cNvPr id="10" name="Picture 4" descr="215 красивых смайликов на все случаи жизни с разными эмоциям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9997" y="2907690"/>
            <a:ext cx="761077" cy="76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8215" y="2483704"/>
            <a:ext cx="2875085" cy="123971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ru-RU" sz="7200" dirty="0">
                <a:solidFill>
                  <a:prstClr val="black"/>
                </a:solidFill>
              </a:rPr>
              <a:t>поёт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61385" y="2479432"/>
            <a:ext cx="3701561" cy="118933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ru-RU" sz="7200" dirty="0">
                <a:solidFill>
                  <a:prstClr val="black"/>
                </a:solidFill>
              </a:rPr>
              <a:t>тушит</a:t>
            </a:r>
          </a:p>
        </p:txBody>
      </p:sp>
      <p:pic>
        <p:nvPicPr>
          <p:cNvPr id="8196" name="Picture 4" descr="Карточка пожарный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1406" y="1834417"/>
            <a:ext cx="326187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076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215 красивых смайликов на все случаи жизни с разными эмоция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0521" y="2785449"/>
            <a:ext cx="761077" cy="76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BEC98EC-D96C-B884-4A4C-C8CBCDBC2D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0172" y="2804413"/>
            <a:ext cx="856473" cy="789831"/>
          </a:xfrm>
          <a:prstGeom prst="rect">
            <a:avLst/>
          </a:prstGeom>
        </p:spPr>
      </p:pic>
      <p:pic>
        <p:nvPicPr>
          <p:cNvPr id="9218" name="Picture 2" descr="Карточка художник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87157" y="1447800"/>
            <a:ext cx="342728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659421" y="2565823"/>
            <a:ext cx="3443655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ru-RU" sz="7200" dirty="0">
                <a:solidFill>
                  <a:prstClr val="black"/>
                </a:solidFill>
              </a:rPr>
              <a:t>рисует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088923" y="2565823"/>
            <a:ext cx="3508131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ru-RU" sz="7200" dirty="0">
                <a:solidFill>
                  <a:prstClr val="black"/>
                </a:solidFill>
              </a:rPr>
              <a:t>танцует</a:t>
            </a:r>
          </a:p>
        </p:txBody>
      </p:sp>
    </p:spTree>
    <p:extLst>
      <p:ext uri="{BB962C8B-B14F-4D97-AF65-F5344CB8AC3E}">
        <p14:creationId xmlns:p14="http://schemas.microsoft.com/office/powerpoint/2010/main" xmlns="" val="188838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BEC98EC-D96C-B884-4A4C-C8CBCDBC2D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5371" y="2435597"/>
            <a:ext cx="856473" cy="789831"/>
          </a:xfrm>
          <a:prstGeom prst="rect">
            <a:avLst/>
          </a:prstGeom>
        </p:spPr>
      </p:pic>
      <p:pic>
        <p:nvPicPr>
          <p:cNvPr id="10" name="Picture 4" descr="215 красивых смайликов на все случаи жизни с разными эмоциям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5781" y="2405524"/>
            <a:ext cx="761077" cy="76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Карточка повар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87157" y="1447800"/>
            <a:ext cx="342728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7877" y="2171701"/>
            <a:ext cx="3314700" cy="120454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ru-RU" sz="7200" dirty="0">
                <a:solidFill>
                  <a:prstClr val="black"/>
                </a:solidFill>
              </a:rPr>
              <a:t>стирает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9423" y="2171701"/>
            <a:ext cx="3300046" cy="120454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ru-RU" sz="7200" dirty="0">
                <a:solidFill>
                  <a:prstClr val="black"/>
                </a:solidFill>
              </a:rPr>
              <a:t>готовит</a:t>
            </a:r>
          </a:p>
        </p:txBody>
      </p:sp>
    </p:spTree>
    <p:extLst>
      <p:ext uri="{BB962C8B-B14F-4D97-AF65-F5344CB8AC3E}">
        <p14:creationId xmlns:p14="http://schemas.microsoft.com/office/powerpoint/2010/main" xmlns="" val="147199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186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Игровые правила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54182" y="1845734"/>
            <a:ext cx="10601498" cy="40233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Цель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Закрепить названия  действий выполняемых людьми той или иной профессии, формировать умения согласовывать существительное с глаголом. Тренировать в чтении слов.</a:t>
            </a: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 Ход игры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Ребёнку предлагается рассмотреть картинку, назвать профессию, изображённого человека и чем он занимается. Выбрать правильный ответ на слайде. За каждым правильным ответом спрятался котёнок. Ответив правильно 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-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 его увидишь.</a:t>
            </a:r>
            <a:endParaRPr lang="ru-RU" sz="28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BEC98EC-D96C-B884-4A4C-C8CBCDBC2D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7892" y="2687707"/>
            <a:ext cx="856473" cy="7898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7882" y="2347546"/>
            <a:ext cx="266113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7200" dirty="0"/>
              <a:t>лечит</a:t>
            </a:r>
          </a:p>
        </p:txBody>
      </p:sp>
      <p:pic>
        <p:nvPicPr>
          <p:cNvPr id="1030" name="Picture 6" descr="215 красивых смайликов на все случаи жизни с разными эмоциям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9961" y="2277208"/>
            <a:ext cx="1155685" cy="11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22980" y="2277209"/>
            <a:ext cx="3433397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7200" dirty="0"/>
              <a:t>играет</a:t>
            </a:r>
          </a:p>
        </p:txBody>
      </p:sp>
      <p:pic>
        <p:nvPicPr>
          <p:cNvPr id="1026" name="Picture 2" descr="Карточка врач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87157" y="1447800"/>
            <a:ext cx="342728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627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BEC98EC-D96C-B884-4A4C-C8CBCDBC2D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65856" y="2487984"/>
            <a:ext cx="856473" cy="789831"/>
          </a:xfrm>
          <a:prstGeom prst="rect">
            <a:avLst/>
          </a:prstGeom>
        </p:spPr>
      </p:pic>
      <p:pic>
        <p:nvPicPr>
          <p:cNvPr id="2052" name="Picture 4" descr="215 красивых смайликов на все случаи жизни с разными эмоциям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0417" y="2440449"/>
            <a:ext cx="761077" cy="76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очка дворник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6317" y="1904756"/>
            <a:ext cx="326187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359161" y="2268414"/>
            <a:ext cx="4457701" cy="1200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ru-RU" sz="7200" dirty="0">
                <a:solidFill>
                  <a:prstClr val="black"/>
                </a:solidFill>
              </a:rPr>
              <a:t>подметает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9616" y="2268416"/>
            <a:ext cx="3077308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ru-RU" sz="7200" dirty="0">
                <a:solidFill>
                  <a:prstClr val="black"/>
                </a:solidFill>
              </a:rPr>
              <a:t>гладит</a:t>
            </a:r>
          </a:p>
        </p:txBody>
      </p:sp>
    </p:spTree>
    <p:extLst>
      <p:ext uri="{BB962C8B-B14F-4D97-AF65-F5344CB8AC3E}">
        <p14:creationId xmlns:p14="http://schemas.microsoft.com/office/powerpoint/2010/main" xmlns="" val="380447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215 красивых смайликов на все случаи жизни с разными эмоция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8517" y="2651586"/>
            <a:ext cx="761077" cy="76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BEC98EC-D96C-B884-4A4C-C8CBCDBC2D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1379" y="2540372"/>
            <a:ext cx="856473" cy="789831"/>
          </a:xfrm>
          <a:prstGeom prst="rect">
            <a:avLst/>
          </a:prstGeom>
        </p:spPr>
      </p:pic>
      <p:pic>
        <p:nvPicPr>
          <p:cNvPr id="3074" name="Picture 2" descr="Карточка дрессировщик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87157" y="1447800"/>
            <a:ext cx="342728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10953" y="2259623"/>
            <a:ext cx="3341077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ru-RU" sz="7200" dirty="0">
                <a:solidFill>
                  <a:prstClr val="black"/>
                </a:solidFill>
              </a:rPr>
              <a:t>летает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338" y="2110155"/>
            <a:ext cx="4761792" cy="122004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ru-RU" sz="7200" dirty="0">
                <a:solidFill>
                  <a:prstClr val="black"/>
                </a:solidFill>
              </a:rPr>
              <a:t>дрессирует</a:t>
            </a:r>
          </a:p>
        </p:txBody>
      </p:sp>
    </p:spTree>
    <p:extLst>
      <p:ext uri="{BB962C8B-B14F-4D97-AF65-F5344CB8AC3E}">
        <p14:creationId xmlns:p14="http://schemas.microsoft.com/office/powerpoint/2010/main" xmlns="" val="23061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BEC98EC-D96C-B884-4A4C-C8CBCDBC2D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7118" y="2476960"/>
            <a:ext cx="856473" cy="789831"/>
          </a:xfrm>
          <a:prstGeom prst="rect">
            <a:avLst/>
          </a:prstGeom>
        </p:spPr>
      </p:pic>
      <p:pic>
        <p:nvPicPr>
          <p:cNvPr id="10" name="Picture 4" descr="215 красивых смайликов на все случаи жизни с разными эмоциям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0583" y="2476960"/>
            <a:ext cx="761077" cy="76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рточка продавец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5258" y="1860794"/>
            <a:ext cx="326187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1" y="2145324"/>
            <a:ext cx="2853474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ru-RU" sz="7200" dirty="0">
                <a:solidFill>
                  <a:prstClr val="black"/>
                </a:solidFill>
              </a:rPr>
              <a:t>моет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89985" y="2145324"/>
            <a:ext cx="4026877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ru-RU" sz="7200" dirty="0">
                <a:solidFill>
                  <a:prstClr val="black"/>
                </a:solidFill>
              </a:rPr>
              <a:t>продаёт</a:t>
            </a:r>
          </a:p>
        </p:txBody>
      </p:sp>
    </p:spTree>
    <p:extLst>
      <p:ext uri="{BB962C8B-B14F-4D97-AF65-F5344CB8AC3E}">
        <p14:creationId xmlns:p14="http://schemas.microsoft.com/office/powerpoint/2010/main" xmlns="" val="170370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BEC98EC-D96C-B884-4A4C-C8CBCDBC2D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3618" y="2691184"/>
            <a:ext cx="856473" cy="789831"/>
          </a:xfrm>
          <a:prstGeom prst="rect">
            <a:avLst/>
          </a:prstGeom>
        </p:spPr>
      </p:pic>
      <p:pic>
        <p:nvPicPr>
          <p:cNvPr id="10" name="Picture 4" descr="215 красивых смайликов на все случаи жизни с разными эмоциям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7342" y="2529349"/>
            <a:ext cx="761077" cy="76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Карточка учитель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87157" y="1447800"/>
            <a:ext cx="342728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5316" y="2529351"/>
            <a:ext cx="3824653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ru-RU" sz="7200" dirty="0">
                <a:solidFill>
                  <a:prstClr val="black"/>
                </a:solidFill>
              </a:rPr>
              <a:t>стрижёт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49445" y="2529351"/>
            <a:ext cx="2804355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ru-RU" sz="7200" dirty="0">
                <a:solidFill>
                  <a:prstClr val="black"/>
                </a:solidFill>
              </a:rPr>
              <a:t>учит</a:t>
            </a:r>
          </a:p>
        </p:txBody>
      </p:sp>
    </p:spTree>
    <p:extLst>
      <p:ext uri="{BB962C8B-B14F-4D97-AF65-F5344CB8AC3E}">
        <p14:creationId xmlns:p14="http://schemas.microsoft.com/office/powerpoint/2010/main" xmlns="" val="383533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215 красивых смайликов на все случаи жизни с разными эмоция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7156" y="2608724"/>
            <a:ext cx="761077" cy="76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BEC98EC-D96C-B884-4A4C-C8CBCDBC2D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4637" y="2478874"/>
            <a:ext cx="856473" cy="789831"/>
          </a:xfrm>
          <a:prstGeom prst="rect">
            <a:avLst/>
          </a:prstGeom>
        </p:spPr>
      </p:pic>
      <p:pic>
        <p:nvPicPr>
          <p:cNvPr id="6146" name="Picture 2" descr="Карточка строитель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87157" y="1447800"/>
            <a:ext cx="342728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5463" y="2092569"/>
            <a:ext cx="3797266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ru-RU" sz="7200" dirty="0">
                <a:solidFill>
                  <a:prstClr val="black"/>
                </a:solidFill>
              </a:rPr>
              <a:t>строит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48246" y="2189285"/>
            <a:ext cx="3798277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ru-RU" sz="7200" dirty="0">
                <a:solidFill>
                  <a:prstClr val="black"/>
                </a:solidFill>
              </a:rPr>
              <a:t>ломает</a:t>
            </a:r>
          </a:p>
        </p:txBody>
      </p:sp>
    </p:spTree>
    <p:extLst>
      <p:ext uri="{BB962C8B-B14F-4D97-AF65-F5344CB8AC3E}">
        <p14:creationId xmlns:p14="http://schemas.microsoft.com/office/powerpoint/2010/main" xmlns="" val="304174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215 красивых смайликов на все случаи жизни с разными эмоция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4338" y="2606147"/>
            <a:ext cx="817032" cy="8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BEC98EC-D96C-B884-4A4C-C8CBCDBC2D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807" y="2514972"/>
            <a:ext cx="856473" cy="789831"/>
          </a:xfrm>
          <a:prstGeom prst="rect">
            <a:avLst/>
          </a:prstGeom>
        </p:spPr>
      </p:pic>
      <p:pic>
        <p:nvPicPr>
          <p:cNvPr id="7170" name="Picture 2" descr="https://detskiy-sad.com/wp-content/uploads/2021/10/kartprof-dladet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87157" y="1447800"/>
            <a:ext cx="342728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7877" y="2343331"/>
            <a:ext cx="3024554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ru-RU" sz="7200" dirty="0">
                <a:solidFill>
                  <a:prstClr val="black"/>
                </a:solidFill>
              </a:rPr>
              <a:t>шьёт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86700" y="2338755"/>
            <a:ext cx="3675185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ru-RU" sz="7200" dirty="0">
                <a:solidFill>
                  <a:prstClr val="black"/>
                </a:solidFill>
              </a:rPr>
              <a:t>стирает</a:t>
            </a:r>
          </a:p>
        </p:txBody>
      </p:sp>
    </p:spTree>
    <p:extLst>
      <p:ext uri="{BB962C8B-B14F-4D97-AF65-F5344CB8AC3E}">
        <p14:creationId xmlns:p14="http://schemas.microsoft.com/office/powerpoint/2010/main" xmlns="" val="174636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179</TotalTime>
  <Words>116</Words>
  <Application>Microsoft Office PowerPoint</Application>
  <PresentationFormat>Произвольный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Слайд 1</vt:lpstr>
      <vt:lpstr>Игровые правила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что делает</dc:title>
  <dc:creator>Владимир Дятлов</dc:creator>
  <cp:lastModifiedBy>123</cp:lastModifiedBy>
  <cp:revision>30</cp:revision>
  <dcterms:created xsi:type="dcterms:W3CDTF">2022-12-11T13:03:43Z</dcterms:created>
  <dcterms:modified xsi:type="dcterms:W3CDTF">2023-04-17T07:59:33Z</dcterms:modified>
</cp:coreProperties>
</file>