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0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9.png"/><Relationship Id="rId4" Type="http://schemas.openxmlformats.org/officeDocument/2006/relationships/image" Target="../media/image3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.jpe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924944"/>
            <a:ext cx="8206680" cy="3240359"/>
          </a:xfrm>
        </p:spPr>
        <p:txBody>
          <a:bodyPr>
            <a:normAutofit/>
          </a:bodyPr>
          <a:lstStyle/>
          <a:p>
            <a:pPr algn="ctr"/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игра для детей старшего дошкольного возраста</a:t>
            </a:r>
          </a:p>
          <a:p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Составили: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Дятлова Т.В., </a:t>
            </a:r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Дорохина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С.В., воспитатели</a:t>
            </a:r>
          </a:p>
          <a:p>
            <a:pPr algn="r"/>
            <a:r>
              <a:rPr lang="ru-RU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Шмоткина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А.И., учитель-логопед</a:t>
            </a:r>
            <a:endPara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Игра 3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</a:b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Найди лишний предмет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27584" y="260648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Муниципальное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 бюджетное дошкольное образовательное учреждение 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детский сад №15 «</a:t>
            </a:r>
            <a:r>
              <a:rPr kumimoji="0" lang="ru-RU" sz="1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Дюймовочка</a:t>
            </a:r>
            <a:r>
              <a:rPr kumimoji="0" lang="ru-RU" sz="1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» </a:t>
            </a:r>
            <a:r>
              <a:rPr kumimoji="0" lang="ru-RU" sz="1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cs typeface="Calibri" pitchFamily="34" charset="0"/>
              </a:rPr>
              <a:t>Старооскольского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городского округа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896" y="5022960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8366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uprostim.com/wp-content/uploads/2021/02/image003-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62" y="4065051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8" y="404664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21088"/>
            <a:ext cx="2000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0"/>
            <a:ext cx="1982120" cy="22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04664"/>
            <a:ext cx="439248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32656"/>
            <a:ext cx="1363231" cy="119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573016"/>
            <a:ext cx="2092843" cy="191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3553975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02" y="4581128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180" y="1333522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rostim.com/wp-content/uploads/2021/02/image003-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" y="764704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077072"/>
            <a:ext cx="1971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52936"/>
            <a:ext cx="21050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3289" y="433225"/>
            <a:ext cx="4568951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908720"/>
            <a:ext cx="21958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ttps://nukadeti.ru/content/images/essence/color/2009/318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17" y="362977"/>
            <a:ext cx="1390071" cy="16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Игровые правила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Цель: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развивать внимание, речь, логическое мышление.</a:t>
            </a:r>
          </a:p>
          <a:p>
            <a:pPr algn="just"/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Ход игры</a:t>
            </a:r>
          </a:p>
          <a:p>
            <a:pPr algn="just">
              <a:buNone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    Предложить ребенку назвать лишний предмет и объяснить свой выбор. За каждым правильным ответом спрятан улыбающийся смайлик.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uprostim.com/wp-content/uploads/2021/02/image003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0" y="3910484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80" y="980728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rostim.com/wp-content/uploads/2021/02/image176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34" y="3875849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rostim.com/wp-content/uploads/2021/02/image176-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1" y="1427445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1400016" cy="14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123\Desktop\вра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980728"/>
            <a:ext cx="3384375" cy="4353492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3554231"/>
            <a:ext cx="1527423" cy="159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3717032"/>
            <a:ext cx="1276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https://img2.freepng.ru/20180407/oiw/kisspng-hypodermic-needle-medicine-syringe-clip-art-drug-5ac90c9929c634.46017978152312540117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111" y="692966"/>
            <a:ext cx="1437023" cy="146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uprostim.com/wp-content/uploads/2021/02/image003-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54" y="4199384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165" y="1324009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22" y="3573016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35" y="1324009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123\Desktop\пов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3" y="853319"/>
            <a:ext cx="3600400" cy="466391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908720"/>
            <a:ext cx="17716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908720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3284984"/>
            <a:ext cx="17907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695" y="3789040"/>
            <a:ext cx="2339305" cy="22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33" y="4264332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uprostim.com/wp-content/uploads/2021/02/image003-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91" y="4186609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550" y="908720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07" y="925554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48680"/>
            <a:ext cx="3960440" cy="50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836712"/>
            <a:ext cx="1276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908720"/>
            <a:ext cx="1228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149080"/>
            <a:ext cx="12668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3933056"/>
            <a:ext cx="1400016" cy="141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21" y="4395557"/>
            <a:ext cx="9747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54843"/>
            <a:ext cx="974725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https://uprostim.com/wp-content/uploads/2021/02/image003-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0" y="3933056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0" y="708997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548680"/>
            <a:ext cx="3744416" cy="481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463" y="144463"/>
            <a:ext cx="2339305" cy="22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9673" y="3732775"/>
            <a:ext cx="21907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48680"/>
            <a:ext cx="1763241" cy="176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573016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81" y="4339205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uprostim.com/wp-content/uploads/2021/02/image003-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99" y="4123382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581" y="740942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48680"/>
            <a:ext cx="403244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188" y="711060"/>
            <a:ext cx="2051273" cy="181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3717032"/>
            <a:ext cx="2056605" cy="219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04664"/>
            <a:ext cx="1512168" cy="162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573016"/>
            <a:ext cx="2211718" cy="20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49" y="4710653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3" y="3904297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rostim.com/wp-content/uploads/2021/02/image003-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47" y="988938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03" y="1148194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8681"/>
            <a:ext cx="3974476" cy="511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0688"/>
            <a:ext cx="2211718" cy="20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429000"/>
            <a:ext cx="2250116" cy="20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509120"/>
            <a:ext cx="22352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32656"/>
            <a:ext cx="1982120" cy="22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0" y="4779709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21" y="4149080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uprostim.com/wp-content/uploads/2021/02/image003-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310" y="1237609"/>
            <a:ext cx="972185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uprostim.com/wp-content/uploads/2021/02/image176-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807402"/>
            <a:ext cx="971550" cy="95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21240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135818"/>
            <a:ext cx="21145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48680"/>
            <a:ext cx="4222642" cy="543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005064"/>
            <a:ext cx="1587472" cy="155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836712"/>
            <a:ext cx="1971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199</TotalTime>
  <Words>67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 Игра 3 Найди лишний предмет</vt:lpstr>
      <vt:lpstr>Игровые правила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татьяна</cp:lastModifiedBy>
  <cp:revision>33</cp:revision>
  <dcterms:created xsi:type="dcterms:W3CDTF">2022-12-12T13:41:25Z</dcterms:created>
  <dcterms:modified xsi:type="dcterms:W3CDTF">2023-04-19T06:09:31Z</dcterms:modified>
</cp:coreProperties>
</file>