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B53"/>
    <a:srgbClr val="ED11B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09" autoAdjust="0"/>
    <p:restoredTop sz="94660"/>
  </p:normalViewPr>
  <p:slideViewPr>
    <p:cSldViewPr>
      <p:cViewPr varScale="1">
        <p:scale>
          <a:sx n="68" d="100"/>
          <a:sy n="68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581128"/>
            <a:ext cx="7772400" cy="1545585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Составили:</a:t>
            </a:r>
          </a:p>
          <a:p>
            <a:pPr algn="r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Дятлова Т.В., </a:t>
            </a:r>
            <a:r>
              <a:rPr lang="ru-RU" sz="1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Дорохина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С.В., воспитатели</a:t>
            </a:r>
          </a:p>
          <a:p>
            <a:pPr algn="r">
              <a:spcBef>
                <a:spcPts val="0"/>
              </a:spcBef>
            </a:pPr>
            <a:r>
              <a:rPr lang="ru-RU" sz="1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Шмоткина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А.И., учитель-логопед</a:t>
            </a:r>
            <a:endParaRPr lang="ru-RU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556792"/>
            <a:ext cx="8424936" cy="151216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Игра 5</a:t>
            </a: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Угадай </a:t>
            </a: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профессию</a:t>
            </a: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568" y="332656"/>
            <a:ext cx="7920880" cy="648072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Calibri" pitchFamily="34" charset="0"/>
              </a:rPr>
              <a:t>Муниципальное бюджетное образовательное учреждение</a:t>
            </a:r>
            <a:r>
              <a:rPr kumimoji="0" lang="ru-RU" sz="14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Calibri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Calibri" pitchFamily="34" charset="0"/>
              </a:rPr>
              <a:t>детский сад №15 «Дюймовочка» </a:t>
            </a:r>
            <a:r>
              <a:rPr lang="ru-RU" sz="1400" baseline="0" dirty="0" smtClean="0">
                <a:latin typeface="+mj-lt"/>
                <a:ea typeface="+mj-ea"/>
                <a:cs typeface="Calibri" pitchFamily="34" charset="0"/>
              </a:rPr>
              <a:t>Старооскольского городского округа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uLnTx/>
              <a:uFillTx/>
              <a:latin typeface="+mj-lt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https://i.pinimg.com/originals/01/a2/49/01a249061c3b06a11b0612241db86f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3" y="4467075"/>
            <a:ext cx="1663427" cy="1410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i.pinimg.com/originals/01/a2/49/01a249061c3b06a11b0612241db86f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727" y="4497924"/>
            <a:ext cx="1742678" cy="1526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i.pinimg.com/originals/01/a2/49/01a249061c3b06a11b0612241db86f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804" y="829469"/>
            <a:ext cx="1599932" cy="1519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img2.labirint.ru/books/473372/scrn_big_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3385" y="644242"/>
            <a:ext cx="2037087" cy="17046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/>
          <p:cNvSpPr txBox="1">
            <a:spLocks noGrp="1"/>
          </p:cNvSpPr>
          <p:nvPr>
            <p:ph sz="quarter" idx="1"/>
          </p:nvPr>
        </p:nvSpPr>
        <p:spPr>
          <a:xfrm>
            <a:off x="2555776" y="2060848"/>
            <a:ext cx="3816424" cy="1800200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000" b="1" noProof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Кто пропишет витамины?</a:t>
            </a: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Кто</a:t>
            </a:r>
            <a:r>
              <a:rPr kumimoji="0" lang="ru-RU" sz="2000" b="1" i="0" u="none" strike="noStrike" kern="1200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излечит от ангины?</a:t>
            </a: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000" b="1" baseline="0" noProof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На</a:t>
            </a:r>
            <a:r>
              <a:rPr lang="ru-RU" sz="2000" b="1" noProof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прививках ты не плачь,</a:t>
            </a: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Как</a:t>
            </a:r>
            <a:r>
              <a:rPr kumimoji="0" lang="ru-RU" sz="2000" b="1" i="0" u="none" strike="noStrike" kern="1200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 лечиться, знает…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C:\Users\123\Desktop\врач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88640"/>
            <a:ext cx="2160240" cy="2778827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194" y="3933056"/>
            <a:ext cx="2065060" cy="2656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60648"/>
            <a:ext cx="207120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3861048"/>
            <a:ext cx="2088232" cy="268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https://i.pinimg.com/originals/01/a2/49/01a249061c3b06a11b0612241db86f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5197" y="4344169"/>
            <a:ext cx="1670670" cy="1526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i.pinimg.com/originals/01/a2/49/01a249061c3b06a11b0612241db86f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510" y="4452181"/>
            <a:ext cx="1742678" cy="1454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i.pinimg.com/originals/01/a2/49/01a249061c3b06a11b0612241db86f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6610" y="840420"/>
            <a:ext cx="1814686" cy="1526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img2.labirint.ru/books/473372/scrn_big_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158" y="836713"/>
            <a:ext cx="1920602" cy="16561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/>
          <p:cNvSpPr txBox="1">
            <a:spLocks noGrp="1"/>
          </p:cNvSpPr>
          <p:nvPr>
            <p:ph sz="quarter" idx="1"/>
          </p:nvPr>
        </p:nvSpPr>
        <p:spPr>
          <a:xfrm>
            <a:off x="2771800" y="2348880"/>
            <a:ext cx="3888432" cy="1793360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Темной ночью, ясным днем</a:t>
            </a: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Он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сражается с огнем.</a:t>
            </a: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000" b="1" baseline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</a:t>
            </a: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каске , будто воин славный,</a:t>
            </a: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На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пожар спешит…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2088232" cy="268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789040"/>
            <a:ext cx="2160627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123\Desktop\врач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188640"/>
            <a:ext cx="2160240" cy="2778827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3789040"/>
            <a:ext cx="2059410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Игровые правила</a:t>
            </a:r>
            <a:endParaRPr lang="ru-RU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	Цель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развивать память, речь, логическое мышление, умение отгадывать загадки. Закреплять знания о людях разных профессий.</a:t>
            </a:r>
          </a:p>
          <a:p>
            <a:pPr>
              <a:buNone/>
            </a:pP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Ход игры</a:t>
            </a:r>
          </a:p>
          <a:p>
            <a:pPr algn="just"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    Ребёнку предлагается отгадать загадку и найти правильный ответ. За каждым верным ответом спрятана красивая  звездочка.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s://i.pinimg.com/originals/01/a2/49/01a249061c3b06a11b0612241db86f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63098"/>
            <a:ext cx="1889429" cy="1886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i.pinimg.com/originals/01/a2/49/01a249061c3b06a11b0612241db86f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237" y="4272161"/>
            <a:ext cx="1814686" cy="1670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i.pinimg.com/originals/01/a2/49/01a249061c3b06a11b0612241db86f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0197" y="1366842"/>
            <a:ext cx="1557098" cy="155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img2.labirint.ru/books/473372/scrn_big_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13" y="1220894"/>
            <a:ext cx="1776586" cy="15370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844824"/>
            <a:ext cx="3600400" cy="234770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Он всегда с большою сумкой,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Полной писем и газет.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Лучше этой службы нужной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Ничего на свете нет.</a:t>
            </a:r>
            <a:endParaRPr lang="ru-RU" sz="2000" b="1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48680"/>
            <a:ext cx="2240056" cy="288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548680"/>
            <a:ext cx="2065060" cy="2656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717032"/>
            <a:ext cx="2160627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123\Desktop\врач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3717032"/>
            <a:ext cx="2160240" cy="2778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https://i.pinimg.com/originals/01/a2/49/01a249061c3b06a11b0612241db86f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523" y="3727791"/>
            <a:ext cx="1742678" cy="1778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i.pinimg.com/originals/01/a2/49/01a249061c3b06a11b0612241db86f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5" y="925916"/>
            <a:ext cx="1687844" cy="1710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i.pinimg.com/originals/01/a2/49/01a249061c3b06a11b0612241db86f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329" y="925916"/>
            <a:ext cx="1858985" cy="1710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img2.labirint.ru/books/473372/scrn_big_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0654" y="3779138"/>
            <a:ext cx="1944216" cy="16759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/>
          <p:cNvSpPr>
            <a:spLocks noGrp="1"/>
          </p:cNvSpPr>
          <p:nvPr>
            <p:ph sz="quarter" idx="1"/>
          </p:nvPr>
        </p:nvSpPr>
        <p:spPr>
          <a:xfrm>
            <a:off x="2843808" y="2132856"/>
            <a:ext cx="3744416" cy="16561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 школе прозвенел звонок,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 классе начался урок.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Знает школьник и родитель: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Проведет урок</a:t>
            </a:r>
            <a:r>
              <a:rPr lang="ru-RU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…</a:t>
            </a:r>
            <a:endParaRPr lang="ru-RU" sz="20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212976"/>
            <a:ext cx="2065060" cy="2656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284984"/>
            <a:ext cx="207120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88640"/>
            <a:ext cx="2088232" cy="268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188640"/>
            <a:ext cx="1952759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https://i.pinimg.com/originals/01/a2/49/01a249061c3b06a11b0612241db86f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139" y="4436537"/>
            <a:ext cx="1886694" cy="159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i.pinimg.com/originals/01/a2/49/01a249061c3b06a11b0612241db86f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8428" y="1123627"/>
            <a:ext cx="1853322" cy="1843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 descr="https://kartinkin.net/uploads/posts/2022-03/1646856088_71-kartinkin-net-p-fermer-kartinki-7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2217" y="316631"/>
            <a:ext cx="1949533" cy="303639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Рисунок 12" descr="https://i.pinimg.com/originals/01/a2/49/01a249061c3b06a11b0612241db86f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234" y="811272"/>
            <a:ext cx="1806938" cy="1897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img2.labirint.ru/books/473372/scrn_big_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2217" y="3933056"/>
            <a:ext cx="1992610" cy="168108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/>
          <p:cNvSpPr>
            <a:spLocks noGrp="1"/>
          </p:cNvSpPr>
          <p:nvPr>
            <p:ph sz="quarter" idx="1"/>
          </p:nvPr>
        </p:nvSpPr>
        <p:spPr>
          <a:xfrm>
            <a:off x="2339752" y="2204864"/>
            <a:ext cx="3888432" cy="20162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Он проснется на заре,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Снег расчистит во дворе,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Все дорожки подметет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И песком посыплет лед.</a:t>
            </a:r>
            <a:endParaRPr lang="ru-RU" sz="2000" b="1" dirty="0">
              <a:solidFill>
                <a:srgbClr val="0070C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46" name="AutoShape 2" descr="https://dochkiisynochki.com/wp-content/uploads/2017/09/professii40-dvorni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https://dochkiisynochki.com/wp-content/uploads/2017/09/professii40-dvorni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0" name="Picture 6" descr="https://yntymak.ru/oc-content/uploads/142/95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717032"/>
            <a:ext cx="2848587" cy="2841179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60648"/>
            <a:ext cx="232174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https://i.pinimg.com/originals/75/3b/4c/753b4c95a7f44470f789efff7d908e4f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7005" y="3489251"/>
            <a:ext cx="2025993" cy="306896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https://i.pinimg.com/originals/01/a2/49/01a249061c3b06a11b0612241db86f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608" y="4206491"/>
            <a:ext cx="1742678" cy="1886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i.pinimg.com/originals/01/a2/49/01a249061c3b06a11b0612241db86f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568" y="900459"/>
            <a:ext cx="1814686" cy="1526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https://pickimage.ru/wp-content/uploads/images/detskie/Builderprofession/stroitel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2270750" cy="3123904"/>
          </a:xfrm>
          <a:prstGeom prst="rect">
            <a:avLst/>
          </a:prstGeom>
          <a:noFill/>
        </p:spPr>
      </p:pic>
      <p:pic>
        <p:nvPicPr>
          <p:cNvPr id="10" name="Рисунок 9" descr="https://i.pinimg.com/originals/01/a2/49/01a249061c3b06a11b0612241db86f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2469" y="4149080"/>
            <a:ext cx="1814686" cy="1742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img2.labirint.ru/books/473372/scrn_big_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14463"/>
            <a:ext cx="2088232" cy="18126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/>
          <p:cNvSpPr>
            <a:spLocks noGrp="1"/>
          </p:cNvSpPr>
          <p:nvPr>
            <p:ph sz="quarter" idx="1"/>
          </p:nvPr>
        </p:nvSpPr>
        <p:spPr>
          <a:xfrm>
            <a:off x="2843808" y="2060848"/>
            <a:ext cx="3744416" cy="16561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Кто на страже днем и ночью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Ловит тех, кто грабить хочет?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 пистолетом кто в руке,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С верным псом на поводке?</a:t>
            </a:r>
            <a:endParaRPr lang="ru-RU" sz="2000" b="1" dirty="0">
              <a:solidFill>
                <a:srgbClr val="FF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88640"/>
            <a:ext cx="232174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s://kartinkin.net/uploads/posts/2022-03/1646490607_13-kartinkin-net-p-avtomekhanik-kartinki-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3717032"/>
            <a:ext cx="2232248" cy="2865613"/>
          </a:xfrm>
          <a:prstGeom prst="rect">
            <a:avLst/>
          </a:prstGeom>
          <a:noFill/>
        </p:spPr>
      </p:pic>
      <p:pic>
        <p:nvPicPr>
          <p:cNvPr id="8" name="Picture 3" descr="https://image.shutterstock.com/shutterstock/photos/174266690/display_1500/stock-photo-service-girl-in-a-beauty-salon-at-the-hairdresser-raster-version-17426669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3933056"/>
            <a:ext cx="2310947" cy="270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https://i.pinimg.com/originals/01/a2/49/01a249061c3b06a11b0612241db86f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1118" y="4308165"/>
            <a:ext cx="1886694" cy="159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i.pinimg.com/originals/01/a2/49/01a249061c3b06a11b0612241db86f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1118" y="861192"/>
            <a:ext cx="1814686" cy="1454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i.pinimg.com/originals/01/a2/49/01a249061c3b06a11b0612241db86f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158" y="901477"/>
            <a:ext cx="1814686" cy="159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img2.labirint.ru/books/473372/scrn_big_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660" y="4581128"/>
            <a:ext cx="1416989" cy="1357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https://i.pinimg.com/originals/75/3b/4c/753b4c95a7f44470f789efff7d908e4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158" y="3487897"/>
            <a:ext cx="2025993" cy="306896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771800" y="1988840"/>
            <a:ext cx="3744416" cy="1656184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Ходит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в белом колпаке</a:t>
            </a: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000" b="1" baseline="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С</a:t>
            </a:r>
            <a:r>
              <a:rPr lang="ru-RU" sz="20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поварешкою в руке.</a:t>
            </a: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Он готовит на обед</a:t>
            </a: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0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Кашу, щи и винегрет.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6" descr="https://yntymak.ru/oc-content/uploads/142/95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0"/>
            <a:ext cx="2848587" cy="3057203"/>
          </a:xfrm>
          <a:prstGeom prst="rect">
            <a:avLst/>
          </a:prstGeom>
          <a:noFill/>
        </p:spPr>
      </p:pic>
      <p:pic>
        <p:nvPicPr>
          <p:cNvPr id="29698" name="Picture 2" descr="https://media.baamboozle.com/uploads/images/630553/1644247347_77110_ur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3573016"/>
            <a:ext cx="2455168" cy="3068960"/>
          </a:xfrm>
          <a:prstGeom prst="rect">
            <a:avLst/>
          </a:prstGeom>
          <a:noFill/>
        </p:spPr>
      </p:pic>
      <p:sp>
        <p:nvSpPr>
          <p:cNvPr id="29700" name="AutoShape 4" descr="https://dochkiisynochki.com/wp-content/uploads/2017/09/professii32-mashinis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2" name="Picture 6" descr="http://andrey-eltsov.ru/wp-content/uploads/2020/04/xfrt43hg_jh-jh-6348-bhg_j-dnh_ju82-dhjhfecg_j-fgfea-vasvasm-p-mashinist-gazoturbovoz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60648"/>
            <a:ext cx="261327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6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69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https://i.pinimg.com/originals/01/a2/49/01a249061c3b06a11b0612241db86f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6700" y="4200153"/>
            <a:ext cx="1670670" cy="159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i.pinimg.com/originals/01/a2/49/01a249061c3b06a11b0612241db86f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808" y="4437112"/>
            <a:ext cx="1742678" cy="159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i.pinimg.com/originals/01/a2/49/01a249061c3b06a11b0612241db86f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8399" y="788901"/>
            <a:ext cx="1907881" cy="1622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img2.labirint.ru/books/473372/scrn_big_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753" y="809861"/>
            <a:ext cx="1969999" cy="16830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/>
          <p:cNvSpPr txBox="1">
            <a:spLocks noGrp="1"/>
          </p:cNvSpPr>
          <p:nvPr>
            <p:ph sz="quarter" idx="1"/>
          </p:nvPr>
        </p:nvSpPr>
        <p:spPr>
          <a:xfrm>
            <a:off x="2843808" y="1916832"/>
            <a:ext cx="3528392" cy="1656184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000" b="1" dirty="0" smtClean="0">
                <a:solidFill>
                  <a:srgbClr val="ED11B3"/>
                </a:solidFill>
                <a:latin typeface="Calibri" pitchFamily="34" charset="0"/>
                <a:cs typeface="Calibri" pitchFamily="34" charset="0"/>
              </a:rPr>
              <a:t>Ножницы, фен, расческа-</a:t>
            </a: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11B3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Всем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ED11B3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я делаю прическу,</a:t>
            </a: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000" b="1" baseline="0" dirty="0" smtClean="0">
                <a:solidFill>
                  <a:srgbClr val="ED11B3"/>
                </a:solidFill>
                <a:latin typeface="Calibri" pitchFamily="34" charset="0"/>
                <a:cs typeface="Calibri" pitchFamily="34" charset="0"/>
              </a:rPr>
              <a:t>Стригу</a:t>
            </a:r>
            <a:r>
              <a:rPr lang="ru-RU" sz="2000" b="1" dirty="0" smtClean="0">
                <a:solidFill>
                  <a:srgbClr val="ED11B3"/>
                </a:solidFill>
                <a:latin typeface="Calibri" pitchFamily="34" charset="0"/>
                <a:cs typeface="Calibri" pitchFamily="34" charset="0"/>
              </a:rPr>
              <a:t> и взрослых, и детей.</a:t>
            </a: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11B3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Кто я? Отгадай скорей.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11B3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3" descr="https://image.shutterstock.com/shutterstock/photos/174266690/display_1500/stock-photo-service-girl-in-a-beauty-salon-at-the-hairdresser-raster-version-1742666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4664"/>
            <a:ext cx="2310947" cy="27075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789040"/>
            <a:ext cx="207120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https://papik.pro/uploads/posts/2022-01/1641140123_42-papik-pro-p-risunok-styuardessi-detskii-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6700" y="3356992"/>
            <a:ext cx="1830550" cy="3284984"/>
          </a:xfrm>
          <a:prstGeom prst="rect">
            <a:avLst/>
          </a:prstGeom>
          <a:noFill/>
        </p:spPr>
      </p:pic>
      <p:sp>
        <p:nvSpPr>
          <p:cNvPr id="28676" name="AutoShape 4" descr="https://dochkiisynochki.com/wp-content/uploads/2017/09/professii51-balerin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8" name="AutoShape 6" descr="https://dochkiisynochki.com/wp-content/uploads/2017/09/professii51-balerin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0" name="Picture 8" descr="https://w7.pngwing.com/pngs/735/305/png-transparent-nurse-cartoon-syringe-nurse-holding-a-syringe-miscellaneous-white-chil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0"/>
            <a:ext cx="2664296" cy="2675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6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6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https://i.pinimg.com/originals/01/a2/49/01a249061c3b06a11b0612241db86f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688" y="4308164"/>
            <a:ext cx="1670670" cy="159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i.pinimg.com/originals/01/a2/49/01a249061c3b06a11b0612241db86f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9901" y="1412776"/>
            <a:ext cx="1526654" cy="159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i.pinimg.com/originals/01/a2/49/01a249061c3b06a11b0612241db86f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576" y="1059273"/>
            <a:ext cx="1670670" cy="1526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img2.labirint.ru/books/473372/scrn_big_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0729" y="4230950"/>
            <a:ext cx="1920602" cy="17530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/>
          <p:cNvSpPr txBox="1">
            <a:spLocks noGrp="1"/>
          </p:cNvSpPr>
          <p:nvPr>
            <p:ph sz="quarter" idx="1"/>
          </p:nvPr>
        </p:nvSpPr>
        <p:spPr>
          <a:xfrm>
            <a:off x="2987824" y="1988840"/>
            <a:ext cx="3384376" cy="1584176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0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На витрине все продукты:</a:t>
            </a: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Овощи,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орехи, фрукты.</a:t>
            </a: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000" b="1" baseline="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Помидор</a:t>
            </a:r>
            <a:r>
              <a:rPr lang="ru-RU" sz="20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и огурец</a:t>
            </a: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Предлагает…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717032"/>
            <a:ext cx="2160627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s://pickimage.ru/wp-content/uploads/images/detskie/Builderprofession/stroitel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60648"/>
            <a:ext cx="2270750" cy="3123904"/>
          </a:xfrm>
          <a:prstGeom prst="rect">
            <a:avLst/>
          </a:prstGeom>
          <a:noFill/>
        </p:spPr>
      </p:pic>
      <p:pic>
        <p:nvPicPr>
          <p:cNvPr id="7" name="Picture 3" descr="https://image.shutterstock.com/shutterstock/photos/174266690/display_1500/stock-photo-service-girl-in-a-beauty-salon-at-the-hairdresser-raster-version-1742666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645024"/>
            <a:ext cx="2310947" cy="2707500"/>
          </a:xfrm>
          <a:prstGeom prst="rect">
            <a:avLst/>
          </a:prstGeom>
          <a:noFill/>
        </p:spPr>
      </p:pic>
      <p:pic>
        <p:nvPicPr>
          <p:cNvPr id="8" name="Picture 4" descr="https://i.pinimg.com/originals/75/3b/4c/753b4c95a7f44470f789efff7d908e4f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14152" y="453882"/>
            <a:ext cx="2025993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170</TotalTime>
  <Words>197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Игра 5 Угадай профессию</vt:lpstr>
      <vt:lpstr>Игровые правила</vt:lpstr>
      <vt:lpstr>Он всегда с большою сумкой, Полной писем и газет. Лучше этой службы нужной Ничего на свете нет.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Угадай профессию?</dc:title>
  <dc:creator>123</dc:creator>
  <cp:lastModifiedBy>123</cp:lastModifiedBy>
  <cp:revision>74</cp:revision>
  <dcterms:created xsi:type="dcterms:W3CDTF">2023-01-06T08:31:37Z</dcterms:created>
  <dcterms:modified xsi:type="dcterms:W3CDTF">2023-04-17T08:11:29Z</dcterms:modified>
</cp:coreProperties>
</file>