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A986-E281-4506-A93B-4FD85BEE16DF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3DA0A-CE8A-4BCB-9D83-B25D3BAA5A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7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3DA0A-CE8A-4BCB-9D83-B25D3BAA5A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4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484784"/>
            <a:ext cx="8351936" cy="48965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Игра 6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Угадай профессию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результату труда</a:t>
            </a:r>
          </a:p>
          <a:p>
            <a:pPr algn="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Составили: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Дятлова Т.В.,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Дорохина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С.В., воспитатели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Шмоткина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А.И., учитель-логопед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91896" cy="6480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детский сад №15 «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Дюймовочка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Старооскольского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городского округа</a:t>
            </a:r>
            <a:endParaRPr lang="ru-RU" sz="1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75956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047" y="592137"/>
            <a:ext cx="2079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46" y="4575956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77" y="592137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https://kartinkin.net/pics/uploads/posts/2022-08/1660397070_63-kartinkin-net-p-fon-dlya-fotoshopa-stena-s-oboyami-krasivo-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176464" cy="2600501"/>
          </a:xfrm>
          <a:prstGeom prst="rect">
            <a:avLst/>
          </a:prstGeom>
          <a:noFill/>
        </p:spPr>
      </p:pic>
      <p:pic>
        <p:nvPicPr>
          <p:cNvPr id="5" name="Picture 6" descr="https://flomaster.club/uploads/posts/2022-08/1660708716_21-flomaster-club-p-stroitelnie-professii-kartinki-dlya-detei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2411760" cy="2924944"/>
          </a:xfrm>
          <a:prstGeom prst="rect">
            <a:avLst/>
          </a:prstGeom>
          <a:noFill/>
        </p:spPr>
      </p:pic>
      <p:pic>
        <p:nvPicPr>
          <p:cNvPr id="6" name="Picture 2" descr="https://logelena-nfdou65.edumsko.ru/uploads/11900/11820/section/634220/uchi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1620" y="4049687"/>
            <a:ext cx="2520280" cy="2808312"/>
          </a:xfrm>
          <a:prstGeom prst="rect">
            <a:avLst/>
          </a:prstGeom>
          <a:noFill/>
        </p:spPr>
      </p:pic>
      <p:pic>
        <p:nvPicPr>
          <p:cNvPr id="7" name="Picture 14" descr="https://kartinkin.net/uploads/posts/2022-02/1645418723_6-kartinkin-net-p-kartinki-stroitelya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4736"/>
            <a:ext cx="2483768" cy="2633264"/>
          </a:xfrm>
          <a:prstGeom prst="rect">
            <a:avLst/>
          </a:prstGeom>
          <a:noFill/>
        </p:spPr>
      </p:pic>
      <p:pic>
        <p:nvPicPr>
          <p:cNvPr id="8" name="Picture 8" descr="https://sun9-8.userapi.com/impg/4J3LbQPrmZZkmCIgXdNKYYZwz3Wp5asMY2-ltg/57N4-U2swiw.jpg?size=604x599&amp;quality=96&amp;sign=f7f9c55306a22d446dbfa45a62a372c8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1176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569" y="4644237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71999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50" y="4797152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27" y="494803"/>
            <a:ext cx="2079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https://sun9-west.userapi.com/sun9-12/s/v1/ig2/Aur-ZVfp8GNUcmqK3bq0LMbgt3MhgzTq5c49qxXrnXf9d-XolX_fOfh1NEqPfcDet0VKZXitKbiJ_fJ-QHVV8iFN.jpg?size=100x100&amp;quality=95&amp;crop=0,0,569,569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44824"/>
            <a:ext cx="3096344" cy="3096344"/>
          </a:xfrm>
          <a:prstGeom prst="rect">
            <a:avLst/>
          </a:prstGeom>
          <a:noFill/>
        </p:spPr>
      </p:pic>
      <p:pic>
        <p:nvPicPr>
          <p:cNvPr id="5" name="Picture 2" descr="https://logelena-nfdou65.edumsko.ru/uploads/11900/11820/section/634220/uchi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20280" cy="2808312"/>
          </a:xfrm>
          <a:prstGeom prst="rect">
            <a:avLst/>
          </a:prstGeom>
          <a:noFill/>
        </p:spPr>
      </p:pic>
      <p:pic>
        <p:nvPicPr>
          <p:cNvPr id="6" name="Picture 2" descr="https://pickimage.ru/wp-content/uploads/images/detskie/seamstressprofession/shveya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715" y="-36004"/>
            <a:ext cx="2429185" cy="2880320"/>
          </a:xfrm>
          <a:prstGeom prst="rect">
            <a:avLst/>
          </a:prstGeom>
          <a:noFill/>
        </p:spPr>
      </p:pic>
      <p:pic>
        <p:nvPicPr>
          <p:cNvPr id="7" name="Picture 10" descr="https://flomaster.club/uploads/posts/2022-01/1641496211_33-flomaster-club-p-risunki-povara-dlya-srisovki-krasivie-risu-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37720"/>
            <a:ext cx="2520280" cy="2520280"/>
          </a:xfrm>
          <a:prstGeom prst="rect">
            <a:avLst/>
          </a:prstGeom>
          <a:noFill/>
        </p:spPr>
      </p:pic>
      <p:pic>
        <p:nvPicPr>
          <p:cNvPr id="8" name="Picture 12" descr="https://i.pinimg.com/736x/d7/6d/c6/d76dc601e8a9d81e61cf6bda782a7b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5728" y="4186251"/>
            <a:ext cx="2448272" cy="267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Игровые правила</a:t>
            </a:r>
            <a:br>
              <a:rPr lang="ru-RU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772400" cy="532710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закрепить знания детей о людях различных профессий,  результатах их труда и пользе, которую они приносят людям;  совершенствовать умение составлять распространённые предложения; развивать мышление, воображение, речь.</a:t>
            </a:r>
          </a:p>
          <a:p>
            <a:pPr marL="64008" indent="0" algn="just">
              <a:buNone/>
            </a:pPr>
            <a:endParaRPr lang="ru-RU" sz="2200" b="1" dirty="0" smtClean="0">
              <a:latin typeface="Calibri" pitchFamily="34" charset="0"/>
              <a:cs typeface="Calibri" pitchFamily="34" charset="0"/>
            </a:endParaRPr>
          </a:p>
          <a:p>
            <a:pPr marL="64008" indent="0" algn="ctr">
              <a:buNone/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Ход игры</a:t>
            </a:r>
          </a:p>
          <a:p>
            <a:pPr marL="64008" indent="0" algn="just">
              <a:buNone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	Ребёнку предлагается рассмотреть картинку с изображением результата труда и выбрать из предложенных на слайде людей различных профессий того кому она принадлежит. Обосновать свой выбор.  За каждый правильный ответ улыбнётся смайлик. Если ответ будет неверный, смайлик огорчится.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pikuco.ru/upload/test_stable/c0f/c0f9954fac5f695d02afbf90905cf5c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7" r="11777"/>
          <a:stretch/>
        </p:blipFill>
        <p:spPr bwMode="auto">
          <a:xfrm>
            <a:off x="343232" y="4811075"/>
            <a:ext cx="2077647" cy="1889363"/>
          </a:xfrm>
          <a:prstGeom prst="smileyFace">
            <a:avLst/>
          </a:prstGeom>
          <a:noFill/>
          <a:ln>
            <a:noFill/>
          </a:ln>
        </p:spPr>
      </p:pic>
      <p:pic>
        <p:nvPicPr>
          <p:cNvPr id="25606" name="Picture 6" descr="https://static.tildacdn.com/tild6262-6630-4839-a437-643566656666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3" y="4697644"/>
            <a:ext cx="2832039" cy="2113409"/>
          </a:xfrm>
          <a:prstGeom prst="rect">
            <a:avLst/>
          </a:prstGeom>
          <a:noFill/>
        </p:spPr>
      </p:pic>
      <p:pic>
        <p:nvPicPr>
          <p:cNvPr id="10" name="Рисунок 9" descr="https://p7.hiclipart.com/preview/547/297/133/face-sadness-drawing-clip-art-images-of-sad-peop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216" y="379948"/>
            <a:ext cx="1725295" cy="206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7.hiclipart.com/preview/547/297/133/face-sadness-drawing-clip-art-images-of-sad-peop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32" y="379948"/>
            <a:ext cx="1725295" cy="206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7.hiclipart.com/preview/547/297/133/face-sadness-drawing-clip-art-images-of-sad-peop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745" y="4725144"/>
            <a:ext cx="1658703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s://1xleb.ru/upload/iblock/b7f/b7f4a227110598cab8c6ac563ee39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445954"/>
            <a:ext cx="3852428" cy="2568285"/>
          </a:xfrm>
          <a:prstGeom prst="rect">
            <a:avLst/>
          </a:prstGeom>
          <a:noFill/>
        </p:spPr>
      </p:pic>
      <p:pic>
        <p:nvPicPr>
          <p:cNvPr id="25608" name="Picture 8" descr="https://sun9-8.userapi.com/impg/4J3LbQPrmZZkmCIgXdNKYYZwz3Wp5asMY2-ltg/57N4-U2swiw.jpg?size=604x599&amp;quality=96&amp;sign=f7f9c55306a22d446dbfa45a62a372c8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2" y="138777"/>
            <a:ext cx="2411760" cy="2403648"/>
          </a:xfrm>
          <a:prstGeom prst="rect">
            <a:avLst/>
          </a:prstGeom>
          <a:noFill/>
        </p:spPr>
      </p:pic>
      <p:pic>
        <p:nvPicPr>
          <p:cNvPr id="25612" name="Picture 12" descr="https://i.pinimg.com/736x/d7/6d/c6/d76dc601e8a9d81e61cf6bda782a7b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2215" y="110079"/>
            <a:ext cx="2448272" cy="2671749"/>
          </a:xfrm>
          <a:prstGeom prst="rect">
            <a:avLst/>
          </a:prstGeom>
          <a:noFill/>
        </p:spPr>
      </p:pic>
      <p:pic>
        <p:nvPicPr>
          <p:cNvPr id="25614" name="Picture 14" descr="https://kartinkin.net/uploads/posts/2022-02/1645418723_6-kartinkin-net-p-kartinki-stroitelya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1672" y="4175352"/>
            <a:ext cx="2952328" cy="263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p7.hiclipart.com/preview/547/297/133/face-sadness-drawing-clip-art-images-of-sad-peop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012" y="4409946"/>
            <a:ext cx="1466215" cy="17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kuco.ru/upload/test_stable/c0f/c0f9954fac5f695d02afbf90905cf5c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7" r="11777"/>
          <a:stretch/>
        </p:blipFill>
        <p:spPr bwMode="auto">
          <a:xfrm>
            <a:off x="6763994" y="980728"/>
            <a:ext cx="2077647" cy="1889363"/>
          </a:xfrm>
          <a:prstGeom prst="smileyFace">
            <a:avLst/>
          </a:prstGeom>
          <a:noFill/>
          <a:ln>
            <a:noFill/>
          </a:ln>
        </p:spPr>
      </p:pic>
      <p:pic>
        <p:nvPicPr>
          <p:cNvPr id="12" name="Рисунок 11" descr="https://p7.hiclipart.com/preview/547/297/133/face-sadness-drawing-clip-art-images-of-sad-peop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035" y="4387634"/>
            <a:ext cx="1466215" cy="17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80" y="795338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https://flomaster.club/uploads/posts/2022-01/1641496211_33-flomaster-club-p-risunki-povara-dlya-srisovki-krasivie-risu-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27376"/>
            <a:ext cx="2520280" cy="2520280"/>
          </a:xfrm>
          <a:prstGeom prst="rect">
            <a:avLst/>
          </a:prstGeom>
          <a:noFill/>
        </p:spPr>
      </p:pic>
      <p:pic>
        <p:nvPicPr>
          <p:cNvPr id="52228" name="Picture 4" descr="https://img.labirint.ru/rcimg/8c2fe542e6d2dfcb216e55e3e176324c/1920x1080/comments_pic/0915/01labru1k1239537663.jpg?12395376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667" y="162744"/>
            <a:ext cx="1800200" cy="2952328"/>
          </a:xfrm>
          <a:prstGeom prst="rect">
            <a:avLst/>
          </a:prstGeom>
          <a:noFill/>
        </p:spPr>
      </p:pic>
      <p:pic>
        <p:nvPicPr>
          <p:cNvPr id="52230" name="Picture 6" descr="https://flomaster.club/uploads/posts/2022-08/1660708716_21-flomaster-club-p-stroitelnie-professii-kartinki-dlya-detei-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933056"/>
            <a:ext cx="2411760" cy="2708920"/>
          </a:xfrm>
          <a:prstGeom prst="rect">
            <a:avLst/>
          </a:prstGeom>
          <a:noFill/>
        </p:spPr>
      </p:pic>
      <p:pic>
        <p:nvPicPr>
          <p:cNvPr id="52232" name="Picture 8" descr="https://catherineasquithgallery.com/uploads/posts/2021-03/1614559230_2-p-tort-na-belom-fone-kartinki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772816"/>
            <a:ext cx="2582954" cy="2996952"/>
          </a:xfrm>
          <a:prstGeom prst="rect">
            <a:avLst/>
          </a:prstGeom>
          <a:noFill/>
        </p:spPr>
      </p:pic>
      <p:pic>
        <p:nvPicPr>
          <p:cNvPr id="9" name="Picture 8" descr="https://sun9-8.userapi.com/impg/4J3LbQPrmZZkmCIgXdNKYYZwz3Wp5asMY2-ltg/57N4-U2swiw.jpg?size=604x599&amp;quality=96&amp;sign=f7f9c55306a22d446dbfa45a62a372c8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60648"/>
            <a:ext cx="269979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8452"/>
            <a:ext cx="1775953" cy="21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213" y="432418"/>
            <a:ext cx="2073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1376"/>
            <a:ext cx="1751707" cy="21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385"/>
            <a:ext cx="1751707" cy="21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 descr="https://logelena-nfdou65.edumsko.ru/uploads/11900/11820/section/634220/uchi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85" y="3681028"/>
            <a:ext cx="2520280" cy="2808312"/>
          </a:xfrm>
          <a:prstGeom prst="rect">
            <a:avLst/>
          </a:prstGeom>
          <a:noFill/>
        </p:spPr>
      </p:pic>
      <p:pic>
        <p:nvPicPr>
          <p:cNvPr id="6" name="Picture 14" descr="https://kartinkin.net/uploads/posts/2022-02/1645418723_6-kartinkin-net-p-kartinki-stroitelya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273" y="233152"/>
            <a:ext cx="2664296" cy="2633264"/>
          </a:xfrm>
          <a:prstGeom prst="rect">
            <a:avLst/>
          </a:prstGeom>
          <a:noFill/>
        </p:spPr>
      </p:pic>
      <p:pic>
        <p:nvPicPr>
          <p:cNvPr id="7" name="Picture 2" descr="https://pickimage.ru/wp-content/uploads/images/detskie/seamstressprofession/shveya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1990" y="176955"/>
            <a:ext cx="2429185" cy="2880320"/>
          </a:xfrm>
          <a:prstGeom prst="rect">
            <a:avLst/>
          </a:prstGeom>
          <a:noFill/>
        </p:spPr>
      </p:pic>
      <p:pic>
        <p:nvPicPr>
          <p:cNvPr id="8" name="Picture 12" descr="https://i.pinimg.com/736x/d7/6d/c6/d76dc601e8a9d81e61cf6bda782a7b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3588" y="3749309"/>
            <a:ext cx="2448272" cy="2671749"/>
          </a:xfrm>
          <a:prstGeom prst="rect">
            <a:avLst/>
          </a:prstGeom>
          <a:noFill/>
        </p:spPr>
      </p:pic>
      <p:pic>
        <p:nvPicPr>
          <p:cNvPr id="53254" name="Picture 6" descr="https://lh5.googleusercontent.com/2zwk7u1taDKqN-HvLc9UXSODVgysyMR9tb8FhAvshGEyVW2ZZ_ON1-U3SSe1MmSyZqbaga6KEoEjSFLtAfzVS7OrvCqjDlUJOIhgt77cIlKb-DpseTAPVB9gX8LdTdN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060848"/>
            <a:ext cx="29139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702" y="314783"/>
            <a:ext cx="2073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501" y="4615928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63" y="4556182"/>
            <a:ext cx="1504792" cy="18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62" y="476672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s://img.labirint.ru/rcimg/8c2fe542e6d2dfcb216e55e3e176324c/1920x1080/comments_pic/0915/01labru1k1239537663.jpg?12395376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62" y="76436"/>
            <a:ext cx="1800200" cy="2952328"/>
          </a:xfrm>
          <a:prstGeom prst="rect">
            <a:avLst/>
          </a:prstGeom>
          <a:noFill/>
        </p:spPr>
      </p:pic>
      <p:pic>
        <p:nvPicPr>
          <p:cNvPr id="5" name="Picture 6" descr="https://flomaster.club/uploads/posts/2022-08/1660708716_21-flomaster-club-p-stroitelnie-professii-kartinki-dlya-detei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62" y="3852502"/>
            <a:ext cx="2411760" cy="2924944"/>
          </a:xfrm>
          <a:prstGeom prst="rect">
            <a:avLst/>
          </a:prstGeom>
          <a:noFill/>
        </p:spPr>
      </p:pic>
      <p:pic>
        <p:nvPicPr>
          <p:cNvPr id="6" name="Picture 10" descr="https://flomaster.club/uploads/posts/2022-01/1641496211_33-flomaster-club-p-risunki-povara-dlya-srisovki-krasivie-risu-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8662" y="-6036"/>
            <a:ext cx="2520280" cy="2520280"/>
          </a:xfrm>
          <a:prstGeom prst="rect">
            <a:avLst/>
          </a:prstGeom>
          <a:noFill/>
        </p:spPr>
      </p:pic>
      <p:pic>
        <p:nvPicPr>
          <p:cNvPr id="7" name="Picture 6" descr="https://static.tildacdn.com/tild6262-6630-4839-a437-643566656666/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2832039" cy="2113409"/>
          </a:xfrm>
          <a:prstGeom prst="rect">
            <a:avLst/>
          </a:prstGeom>
          <a:noFill/>
        </p:spPr>
      </p:pic>
      <p:pic>
        <p:nvPicPr>
          <p:cNvPr id="128002" name="Picture 2" descr="https://img2.freepng.ru/20180413/ywe/kisspng-vegetable-soup-hamburger-vegetable-games-spooky-cu-soup-5ad0a8c161f8e2.69071719152362412940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12474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214" y="4710819"/>
            <a:ext cx="20732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282" y="620688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8825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98" y="620688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uprostim.com/wp-content/uploads/2021/05/image030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3024336" cy="2882193"/>
          </a:xfrm>
          <a:prstGeom prst="rect">
            <a:avLst/>
          </a:prstGeom>
          <a:noFill/>
        </p:spPr>
      </p:pic>
      <p:pic>
        <p:nvPicPr>
          <p:cNvPr id="3" name="Picture 6" descr="https://flomaster.club/uploads/posts/2022-08/1660708716_21-flomaster-club-p-stroitelnie-professii-kartinki-dlya-detei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2411760" cy="2708920"/>
          </a:xfrm>
          <a:prstGeom prst="rect">
            <a:avLst/>
          </a:prstGeom>
          <a:noFill/>
        </p:spPr>
      </p:pic>
      <p:pic>
        <p:nvPicPr>
          <p:cNvPr id="4" name="Picture 14" descr="https://kartinkin.net/uploads/posts/2022-02/1645418723_6-kartinkin-net-p-kartinki-stroitely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9704" y="4224736"/>
            <a:ext cx="2664296" cy="2633264"/>
          </a:xfrm>
          <a:prstGeom prst="rect">
            <a:avLst/>
          </a:prstGeom>
          <a:noFill/>
        </p:spPr>
      </p:pic>
      <p:pic>
        <p:nvPicPr>
          <p:cNvPr id="5" name="Picture 12" descr="https://i.pinimg.com/736x/d7/6d/c6/d76dc601e8a9d81e61cf6bda782a7b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448272" cy="2671749"/>
          </a:xfrm>
          <a:prstGeom prst="rect">
            <a:avLst/>
          </a:prstGeom>
          <a:noFill/>
        </p:spPr>
      </p:pic>
      <p:pic>
        <p:nvPicPr>
          <p:cNvPr id="6" name="Picture 8" descr="https://sun9-8.userapi.com/impg/4J3LbQPrmZZkmCIgXdNKYYZwz3Wp5asMY2-ltg/57N4-U2swiw.jpg?size=604x599&amp;quality=96&amp;sign=f7f9c55306a22d446dbfa45a62a372c8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54352"/>
            <a:ext cx="2411760" cy="2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051" y="4725144"/>
            <a:ext cx="2079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205" y="393162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62" y="4644237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252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pb.zvetnoe.ru/upload/catalog/2016/05/8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3240360" cy="3383047"/>
          </a:xfrm>
          <a:prstGeom prst="rect">
            <a:avLst/>
          </a:prstGeom>
          <a:noFill/>
        </p:spPr>
      </p:pic>
      <p:pic>
        <p:nvPicPr>
          <p:cNvPr id="3" name="Picture 12" descr="https://i.pinimg.com/736x/d7/6d/c6/d76dc601e8a9d81e61cf6bda782a7b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8" y="4186251"/>
            <a:ext cx="2448272" cy="2671749"/>
          </a:xfrm>
          <a:prstGeom prst="rect">
            <a:avLst/>
          </a:prstGeom>
          <a:noFill/>
        </p:spPr>
      </p:pic>
      <p:pic>
        <p:nvPicPr>
          <p:cNvPr id="4" name="Picture 4" descr="https://img.labirint.ru/rcimg/8c2fe542e6d2dfcb216e55e3e176324c/1920x1080/comments_pic/0915/01labru1k1239537663.jpg?12395376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05672"/>
            <a:ext cx="1800200" cy="2952328"/>
          </a:xfrm>
          <a:prstGeom prst="rect">
            <a:avLst/>
          </a:prstGeom>
          <a:noFill/>
        </p:spPr>
      </p:pic>
      <p:pic>
        <p:nvPicPr>
          <p:cNvPr id="5" name="Picture 10" descr="https://flomaster.club/uploads/posts/2022-01/1641496211_33-flomaster-club-p-risunki-povara-dlya-srisovki-krasivie-risu-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662" y="188640"/>
            <a:ext cx="2520280" cy="2520280"/>
          </a:xfrm>
          <a:prstGeom prst="rect">
            <a:avLst/>
          </a:prstGeom>
          <a:noFill/>
        </p:spPr>
      </p:pic>
      <p:pic>
        <p:nvPicPr>
          <p:cNvPr id="6" name="Picture 14" descr="https://kartinkin.net/uploads/posts/2022-02/1645418723_6-kartinkin-net-p-kartinki-stroitelya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5380" y="188640"/>
            <a:ext cx="2664296" cy="263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879" y="4575956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434" y="764704"/>
            <a:ext cx="2079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42" y="4575956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9642"/>
            <a:ext cx="1463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https://flomaster.club/uploads/posts/2021-11/thumbs/1637977303_5-flomaster-club-p-pricheska-risunok-dlya-detei-detskie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3312368" cy="3312368"/>
          </a:xfrm>
          <a:prstGeom prst="rect">
            <a:avLst/>
          </a:prstGeom>
          <a:noFill/>
        </p:spPr>
      </p:pic>
      <p:pic>
        <p:nvPicPr>
          <p:cNvPr id="6" name="Picture 4" descr="https://img.labirint.ru/rcimg/8c2fe542e6d2dfcb216e55e3e176324c/1920x1080/comments_pic/0915/01labru1k1239537663.jpg?12395376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3434" y="-94320"/>
            <a:ext cx="2090566" cy="3068960"/>
          </a:xfrm>
          <a:prstGeom prst="rect">
            <a:avLst/>
          </a:prstGeom>
          <a:noFill/>
        </p:spPr>
      </p:pic>
      <p:pic>
        <p:nvPicPr>
          <p:cNvPr id="7" name="Picture 6" descr="https://flomaster.club/uploads/posts/2022-08/1660708716_21-flomaster-club-p-stroitelnie-professii-kartinki-dlya-detei-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2411760" cy="2924944"/>
          </a:xfrm>
          <a:prstGeom prst="rect">
            <a:avLst/>
          </a:prstGeom>
          <a:noFill/>
        </p:spPr>
      </p:pic>
      <p:pic>
        <p:nvPicPr>
          <p:cNvPr id="8" name="Picture 2" descr="https://pickimage.ru/wp-content/uploads/images/detskie/seamstressprofession/shveya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9185" cy="2880320"/>
          </a:xfrm>
          <a:prstGeom prst="rect">
            <a:avLst/>
          </a:prstGeom>
          <a:noFill/>
        </p:spPr>
      </p:pic>
      <p:pic>
        <p:nvPicPr>
          <p:cNvPr id="9" name="Picture 2" descr="https://logelena-nfdou65.edumsko.ru/uploads/11900/11820/section/634220/uchit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3720" y="4049688"/>
            <a:ext cx="252028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198</TotalTime>
  <Words>66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Муниципальное бюджетное дошкольное образовательное учреждение  детский сад №15 «Дюймовочка» Старооскольского городского округа</vt:lpstr>
      <vt:lpstr>Игровые правила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28</cp:revision>
  <dcterms:created xsi:type="dcterms:W3CDTF">2023-02-08T15:57:53Z</dcterms:created>
  <dcterms:modified xsi:type="dcterms:W3CDTF">2023-04-17T08:10:50Z</dcterms:modified>
</cp:coreProperties>
</file>