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208912" cy="2088232"/>
          </a:xfrm>
        </p:spPr>
        <p:txBody>
          <a:bodyPr>
            <a:normAutofit/>
          </a:bodyPr>
          <a:lstStyle/>
          <a:p>
            <a:pPr algn="r"/>
            <a:endParaRPr lang="ru-RU" sz="1500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Подготовили: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Дятлова Т.В.,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Дорохина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С.В., воспитатели</a:t>
            </a:r>
          </a:p>
          <a:p>
            <a:pPr algn="r"/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Шмоткина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А.И., учитель- логопед</a:t>
            </a:r>
          </a:p>
          <a:p>
            <a:pPr algn="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851648" cy="295232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>детский сад №15 «</a:t>
            </a:r>
            <a:r>
              <a:rPr lang="ru-RU" sz="1400" dirty="0" err="1" smtClean="0">
                <a:solidFill>
                  <a:schemeClr val="tx1"/>
                </a:solidFill>
                <a:effectLst/>
              </a:rPr>
              <a:t>Дюймовочка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»  </a:t>
            </a:r>
            <a:r>
              <a:rPr lang="ru-RU" sz="1400" dirty="0" err="1" smtClean="0">
                <a:solidFill>
                  <a:schemeClr val="tx1"/>
                </a:solidFill>
                <a:effectLst/>
              </a:rPr>
              <a:t>Старооскольского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 городского округа</a:t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/>
              </a:rPr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Игра 7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Назови профессию по первой букве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Игровые правила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Цель: </a:t>
            </a:r>
            <a:r>
              <a:rPr lang="ru-RU" dirty="0" smtClean="0">
                <a:latin typeface="+mj-lt"/>
              </a:rPr>
              <a:t>систематизировать знания о людях различных профессий. Закреплять умение называть профессию человека по заданной букве и форменной одежде. Тренировать в чтении слов.</a:t>
            </a: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Ход игры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Ребёнку предлагается назвать букву на слайде и перечислить людей, чьи профессии начинаются с данной буквы. Нажав на картинку можно проверить правильность ответа, прочитав его за картинкой.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7308304" y="4581128"/>
            <a:ext cx="1234480" cy="4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Пожарный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20272" y="1484784"/>
            <a:ext cx="946448" cy="432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Повар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1556792"/>
            <a:ext cx="1296144" cy="432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Продавец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1700808"/>
            <a:ext cx="1368152" cy="4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Парикмахер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1560" y="3645024"/>
            <a:ext cx="1450504" cy="432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Программист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03648" y="5517232"/>
            <a:ext cx="1594520" cy="4320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Полицейский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373216"/>
            <a:ext cx="1368152" cy="5760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Почтальон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780928"/>
            <a:ext cx="145378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П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0889" y="853357"/>
            <a:ext cx="2016224" cy="21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468" y="4982973"/>
            <a:ext cx="17907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04" y="3279626"/>
            <a:ext cx="1752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647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77072"/>
            <a:ext cx="1800200" cy="20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136" y="642080"/>
            <a:ext cx="1619225" cy="228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581128"/>
            <a:ext cx="1533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771800" y="1772816"/>
            <a:ext cx="864096" cy="36004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Маляр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772816"/>
            <a:ext cx="1296144" cy="3623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Механик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58" y="627509"/>
            <a:ext cx="1600515" cy="265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211960" y="5085184"/>
            <a:ext cx="1296144" cy="3623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Моряк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49080"/>
            <a:ext cx="201622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876256" y="4725144"/>
            <a:ext cx="1296144" cy="3623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Медсестра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20272" y="1772816"/>
            <a:ext cx="1296144" cy="3623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Модельер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1484784"/>
            <a:ext cx="1296144" cy="3623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Машинист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1296144" cy="3623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Менеджер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852936"/>
            <a:ext cx="13356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957" y="4002686"/>
            <a:ext cx="1979265" cy="25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92696"/>
            <a:ext cx="1705596" cy="22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833962"/>
            <a:ext cx="1804668" cy="30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692696"/>
            <a:ext cx="1525658" cy="21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C:\Users\123\Desktop\d932a3ddf5873cdceac56155c092bc1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32656"/>
            <a:ext cx="1800200" cy="238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2060848"/>
            <a:ext cx="1152128" cy="434312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Стоматолог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83568" y="4869160"/>
            <a:ext cx="1152128" cy="4343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Садовник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07904" y="5445224"/>
            <a:ext cx="1152128" cy="4343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Строитель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164288" y="4797152"/>
            <a:ext cx="1152128" cy="434312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Стюардесса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32240" y="1268760"/>
            <a:ext cx="1152128" cy="4343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Судья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96752"/>
            <a:ext cx="1152128" cy="4343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Слесарь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636912"/>
            <a:ext cx="997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03" y="4155312"/>
            <a:ext cx="1602194" cy="22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800607" cy="22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1815913" cy="22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2463" y="4293096"/>
            <a:ext cx="21602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149080"/>
            <a:ext cx="2123281" cy="232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913" y="307513"/>
            <a:ext cx="1979265" cy="24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3568" y="5013176"/>
            <a:ext cx="133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Комбайнёр</a:t>
            </a:r>
            <a:endParaRPr lang="ru-RU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5013176"/>
            <a:ext cx="87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Кассир</a:t>
            </a:r>
            <a:endParaRPr lang="ru-RU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4725144"/>
            <a:ext cx="88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Кузнец</a:t>
            </a:r>
            <a:endParaRPr lang="ru-RU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1484784"/>
            <a:ext cx="104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Коневод</a:t>
            </a:r>
            <a:endParaRPr lang="ru-RU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412776"/>
            <a:ext cx="126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Космонавт</a:t>
            </a:r>
            <a:endParaRPr lang="ru-RU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82107"/>
            <a:ext cx="1043228" cy="3621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Клоун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852936"/>
            <a:ext cx="10855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К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9736"/>
            <a:ext cx="2195323" cy="247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084" y="624292"/>
            <a:ext cx="1763241" cy="245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11187"/>
            <a:ext cx="1753409" cy="22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084" y="3921754"/>
            <a:ext cx="172538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582" y="803472"/>
            <a:ext cx="1604261" cy="264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7920" y="4297935"/>
            <a:ext cx="2051273" cy="190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7452320" y="4797152"/>
            <a:ext cx="936104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Водолаз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164288" y="1196752"/>
            <a:ext cx="1368152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83968" y="836712"/>
            <a:ext cx="108012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Водитель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71600" y="908720"/>
            <a:ext cx="108012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Ветеринар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4048" y="5085184"/>
            <a:ext cx="936104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Военный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09120"/>
            <a:ext cx="936104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Врач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132856"/>
            <a:ext cx="9989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В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2092449" cy="22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733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56992"/>
            <a:ext cx="1635249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0"/>
            <a:ext cx="1857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https://cms.enjourney.ru/upload/Jana/Macao/Macao/Macao-Transpor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469" y="548680"/>
            <a:ext cx="2520280" cy="2016224"/>
          </a:xfrm>
          <a:prstGeom prst="rect">
            <a:avLst/>
          </a:prstGeom>
          <a:noFill/>
        </p:spPr>
      </p:pic>
      <p:pic>
        <p:nvPicPr>
          <p:cNvPr id="5134" name="Picture 14" descr="https://magazin-gramot.ru/upload/iblock/e67/e670c79ac9b371218a567e73772d25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149080"/>
            <a:ext cx="1512168" cy="2494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570</TotalTime>
  <Words>116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Муниципальное бюджетное дошкольное образовательное учреждение детский сад №15 «Дюймовочка»  Старооскольского городского округа   Игра 7 Назови профессию по первой букве</vt:lpstr>
      <vt:lpstr>Игровые правила</vt:lpstr>
      <vt:lpstr>Почтальон</vt:lpstr>
      <vt:lpstr>Менеджер</vt:lpstr>
      <vt:lpstr>Слесарь</vt:lpstr>
      <vt:lpstr>Клоун</vt:lpstr>
      <vt:lpstr>Врач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татьяна</cp:lastModifiedBy>
  <cp:revision>31</cp:revision>
  <dcterms:created xsi:type="dcterms:W3CDTF">2023-02-26T06:54:37Z</dcterms:created>
  <dcterms:modified xsi:type="dcterms:W3CDTF">2023-04-19T06:24:42Z</dcterms:modified>
</cp:coreProperties>
</file>